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891" y="566928"/>
            <a:ext cx="69762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88" y="566928"/>
            <a:ext cx="78278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614" y="566928"/>
            <a:ext cx="57367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5" y="566928"/>
            <a:ext cx="1101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5" y="566928"/>
            <a:ext cx="1101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